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76" r:id="rId5"/>
    <p:sldId id="275" r:id="rId6"/>
    <p:sldId id="274" r:id="rId7"/>
    <p:sldId id="273" r:id="rId8"/>
    <p:sldId id="272" r:id="rId9"/>
    <p:sldId id="271" r:id="rId10"/>
    <p:sldId id="267" r:id="rId11"/>
    <p:sldId id="270" r:id="rId12"/>
    <p:sldId id="269" r:id="rId13"/>
    <p:sldId id="268" r:id="rId14"/>
    <p:sldId id="266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49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B126-9BD3-45B3-89B7-73006F22CE6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4" y="5656360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837334" y="5721725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843256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531497" y="764704"/>
            <a:ext cx="6233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Cardiorespiratory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12051" y="28078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CRC Block Staff: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Firas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Rashid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Sayil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(block leader)                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37334" y="1275649"/>
            <a:ext cx="7265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title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respiratory failure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6/2/2022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83814" y="3348036"/>
            <a:ext cx="238212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Ahmed Bader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Nawal Mustafa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Zainab Almnaseer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Farqad Alhamdani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Ban M. Saleh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Amani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74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Mohammed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Assad Hassan                               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Ahmed Qassim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Safa Asaad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Mustafa Ghazi                              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Ilham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Mohammed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Zainab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Muzahim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69269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commonly, the problem is in the lungs, with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generalised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bronchial obstruction from COPD or asthma,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 respiratory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distress syndrome (ARDS) arising from a variety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Insults.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such cases, high-concentration (e.g. 60%) oxygen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administered, pending a rapid examination of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system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measurement of arterial blood gases.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2656" y="3501008"/>
            <a:ext cx="83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 percentage of patients with severe chronic COPD</a:t>
            </a:r>
          </a:p>
          <a:p>
            <a:pPr algn="just"/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type II respiratory failure develop abnormal tolerance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raised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PaCO2 and may become dependent on hypoxic drive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breathe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these patients only,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concentrations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(24–28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by </a:t>
            </a:r>
            <a:r>
              <a:rPr lang="en-GB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Venturi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mask) should be used to avoid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precipitating worsening respiratory depression.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340768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acute type II respiratory failure who have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drive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conscious level may be suffering from sedative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poisoning, CO2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narcosis or a primary failure of neurological drive (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following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intracerebral haemorrhage or head injury).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from a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witness may be invaluable, and reversal of specific drugs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(for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example) opiate antagonists is occasionally successful,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should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delay intubation and supported mechanical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ventilation 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76470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and ‘acute on chronic’ type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respiratory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731" y="1700808"/>
            <a:ext cx="83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cause of chronic type II respiratory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COPD. Although PaCO2 may be persistently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raised, there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 persisting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acidaemia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the kidneys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retain bicarbonate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correcting arterial pH to normal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compensated’ pattern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may also occur in chronic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neuromuscular disease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kyphoscoliosis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maintained until there is 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acute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illness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exacerbation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COPD that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precipitates an episode of ‘acute on chronic’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failure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acidaemia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initial respiratory distress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by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drowsiness and eventually coma.</a:t>
            </a:r>
          </a:p>
        </p:txBody>
      </p:sp>
    </p:spTree>
    <p:extLst>
      <p:ext uri="{BB962C8B-B14F-4D97-AF65-F5344CB8AC3E}">
        <p14:creationId xmlns:p14="http://schemas.microsoft.com/office/powerpoint/2010/main" val="40079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760" y="1196752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patients have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lost their chemo sensitivity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elevated PaCO2, and so they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paradoxically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 on hypoxia for respiratory drive and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of respiratory depression if given high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of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oxygen, e.g. during ambulance transfers or in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departments.</a:t>
            </a:r>
          </a:p>
          <a:p>
            <a:pPr algn="just"/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 to acute severe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asthma, some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‘acute on chronic’ type II respiratory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due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COPD may not appear distressed, despite being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critically ill so physical examination is of value  in looking for physical sign of CO2 retention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0"/>
          <a:stretch/>
        </p:blipFill>
        <p:spPr>
          <a:xfrm>
            <a:off x="395537" y="1556792"/>
            <a:ext cx="8208911" cy="4176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Management of chronic ‘acute on chronic’ respiratory failure.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398340" y="2772641"/>
            <a:ext cx="43665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Thank you 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17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7" y="1124744"/>
            <a:ext cx="856895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objective:</a:t>
            </a:r>
          </a:p>
          <a:p>
            <a:pPr algn="just"/>
            <a:endParaRPr lang="en-GB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lecture you should know: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what is meant by respiratory  failure 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the difference between the two types of respiratory failure 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common causes of both types</a:t>
            </a: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the headline management of both types in the difference in the management </a:t>
            </a:r>
          </a:p>
        </p:txBody>
      </p:sp>
    </p:spTree>
    <p:extLst>
      <p:ext uri="{BB962C8B-B14F-4D97-AF65-F5344CB8AC3E}">
        <p14:creationId xmlns:p14="http://schemas.microsoft.com/office/powerpoint/2010/main" val="25633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7" y="1124744"/>
            <a:ext cx="85689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failure:</a:t>
            </a:r>
          </a:p>
          <a:p>
            <a:pPr algn="just"/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‘respiratory failure’ is used when pulmonary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exchange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fails to maintain normal arterial oxygen and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dioxide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into types I and II is defined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or presence of hypercapnia (raised PaCO2).</a:t>
            </a:r>
          </a:p>
        </p:txBody>
      </p:sp>
    </p:spTree>
    <p:extLst>
      <p:ext uri="{BB962C8B-B14F-4D97-AF65-F5344CB8AC3E}">
        <p14:creationId xmlns:p14="http://schemas.microsoft.com/office/powerpoint/2010/main" val="22947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237312"/>
            <a:ext cx="9144000" cy="634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236372"/>
            <a:ext cx="840971" cy="61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730" y="1106351"/>
            <a:ext cx="858580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Pathophysiology:</a:t>
            </a:r>
          </a:p>
          <a:p>
            <a:pPr algn="just"/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impairs ventilation of part of a lung (e.g. in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asthma or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pneumonia), perfusion of that region results in hypoxic and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CO2- laden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entering the pulmonary veins.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ventilation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neighbouring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of normal lung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increase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CO2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excretion, correcting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CO2 to normal, but cannot augment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 uptake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haemoglobin flowing through these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regions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already fully saturated.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48478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Admixture of blood from the under-ventilated and normal regions thus results in hypoxia with normocapnia, which is called ‘type I respiratory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causing this include all those that impair ventilation locally with sparing of other regions such as Acute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asthma pulmonary oedema pneumonia lobar collapse pneumothorax.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484784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hypoxia with hypercapnia (type II respiratory failure)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seen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conditions that cause generalised, severe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ventilation– perfusion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mismatch, leaving insufficient normal lung to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PaCO2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any disease that reduces total ventilation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typre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respiratory failure caused not  only by diseases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lung but also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affecting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part of the neuromuscular mechanism of ventilation</a:t>
            </a:r>
          </a:p>
        </p:txBody>
      </p:sp>
    </p:spTree>
    <p:extLst>
      <p:ext uri="{BB962C8B-B14F-4D97-AF65-F5344CB8AC3E}">
        <p14:creationId xmlns:p14="http://schemas.microsoft.com/office/powerpoint/2010/main" val="13801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3"/>
          <a:stretch/>
        </p:blipFill>
        <p:spPr>
          <a:xfrm>
            <a:off x="539552" y="1988839"/>
            <a:ext cx="7848872" cy="3378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113360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1 vs type 2 respiratory failure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370586" y="1146334"/>
            <a:ext cx="83529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acute respiratory failure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diagnosis and management of the underlying cause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crucial.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type I respiratory failure, high concentrations of oxygen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(40–60% by mask) will usually relieve hypoxia by increasing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alveolar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PO2 in poorly ventilated lung units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 (e.g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severe pneumonia affecting several lobes),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ventilation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needed to relieve hypoxia.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high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of oxygen for more than a few hours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receive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humidified oxygen.</a:t>
            </a:r>
          </a:p>
        </p:txBody>
      </p:sp>
    </p:spTree>
    <p:extLst>
      <p:ext uri="{BB962C8B-B14F-4D97-AF65-F5344CB8AC3E}">
        <p14:creationId xmlns:p14="http://schemas.microsoft.com/office/powerpoint/2010/main" val="18287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25147" y="1196752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type II respiratory failure is an emergency requiring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intervention.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useful to distinguish between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ventilatory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drive (rapid respiratory rate and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accessory muscle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recruitment) who cannot move sufficient air, and those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reduced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inadequate respiratory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effort,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former,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if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inspiratory stridor is present, acute upper airway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obstruction from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body inhalation or laryngeal obstruction (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angioedema, carcinoma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vocal cord paralysis) must be considered, as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Heimlich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manoeuvre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intubation or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tracheostomy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life-saving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1210</Words>
  <Application>Microsoft Office PowerPoint</Application>
  <PresentationFormat>On-screen Show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Berlin Sans FB Demi</vt:lpstr>
      <vt:lpstr>Calibri</vt:lpstr>
      <vt:lpstr>Times New Roman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Mohammed Adel</cp:lastModifiedBy>
  <cp:revision>43</cp:revision>
  <dcterms:created xsi:type="dcterms:W3CDTF">2021-02-24T17:08:28Z</dcterms:created>
  <dcterms:modified xsi:type="dcterms:W3CDTF">2022-02-05T13:54:37Z</dcterms:modified>
</cp:coreProperties>
</file>